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316" r:id="rId4"/>
    <p:sldId id="310" r:id="rId5"/>
    <p:sldId id="311" r:id="rId6"/>
    <p:sldId id="312" r:id="rId7"/>
    <p:sldId id="313" r:id="rId8"/>
    <p:sldId id="257" r:id="rId9"/>
    <p:sldId id="284" r:id="rId10"/>
    <p:sldId id="31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shveer Singh" initials="DS" lastIdx="3" clrIdx="0">
    <p:extLst>
      <p:ext uri="{19B8F6BF-5375-455C-9EA6-DF929625EA0E}">
        <p15:presenceInfo xmlns:p15="http://schemas.microsoft.com/office/powerpoint/2012/main" userId="1b17635fa24e7c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4926"/>
    <a:srgbClr val="62B1FF"/>
    <a:srgbClr val="FF0000"/>
    <a:srgbClr val="3F3CFF"/>
    <a:srgbClr val="2825B3"/>
    <a:srgbClr val="151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shveer Singh" userId="1b17635fa24e7c5d" providerId="LiveId" clId="{22304C0E-02AD-475C-A9E2-7100AFF3BC5B}"/>
    <pc:docChg chg="undo custSel addSld delSld modSld sldOrd">
      <pc:chgData name="Danishveer Singh" userId="1b17635fa24e7c5d" providerId="LiveId" clId="{22304C0E-02AD-475C-A9E2-7100AFF3BC5B}" dt="2021-12-17T13:51:45.668" v="28" actId="47"/>
      <pc:docMkLst>
        <pc:docMk/>
      </pc:docMkLst>
      <pc:sldChg chg="addSp delSp modSp mod modAnim">
        <pc:chgData name="Danishveer Singh" userId="1b17635fa24e7c5d" providerId="LiveId" clId="{22304C0E-02AD-475C-A9E2-7100AFF3BC5B}" dt="2021-12-17T13:28:57.206" v="27" actId="14100"/>
        <pc:sldMkLst>
          <pc:docMk/>
          <pc:sldMk cId="4055139470" sldId="269"/>
        </pc:sldMkLst>
        <pc:spChg chg="del">
          <ac:chgData name="Danishveer Singh" userId="1b17635fa24e7c5d" providerId="LiveId" clId="{22304C0E-02AD-475C-A9E2-7100AFF3BC5B}" dt="2021-12-17T13:27:12.255" v="23" actId="478"/>
          <ac:spMkLst>
            <pc:docMk/>
            <pc:sldMk cId="4055139470" sldId="269"/>
            <ac:spMk id="27" creationId="{FDAC6B6C-8C5B-465F-99A4-2C4E13BDC316}"/>
          </ac:spMkLst>
        </pc:spChg>
        <pc:picChg chg="add mod">
          <ac:chgData name="Danishveer Singh" userId="1b17635fa24e7c5d" providerId="LiveId" clId="{22304C0E-02AD-475C-A9E2-7100AFF3BC5B}" dt="2021-12-17T13:28:57.206" v="27" actId="14100"/>
          <ac:picMkLst>
            <pc:docMk/>
            <pc:sldMk cId="4055139470" sldId="269"/>
            <ac:picMk id="2" creationId="{A52F85DA-961D-447F-8D73-10AE6CA782EA}"/>
          </ac:picMkLst>
        </pc:picChg>
      </pc:sldChg>
      <pc:sldChg chg="addSp delSp modSp add del mod ord modAnim">
        <pc:chgData name="Danishveer Singh" userId="1b17635fa24e7c5d" providerId="LiveId" clId="{22304C0E-02AD-475C-A9E2-7100AFF3BC5B}" dt="2021-12-17T13:51:45.668" v="28" actId="47"/>
        <pc:sldMkLst>
          <pc:docMk/>
          <pc:sldMk cId="2686776667" sldId="315"/>
        </pc:sldMkLst>
        <pc:spChg chg="mod">
          <ac:chgData name="Danishveer Singh" userId="1b17635fa24e7c5d" providerId="LiveId" clId="{22304C0E-02AD-475C-A9E2-7100AFF3BC5B}" dt="2021-12-14T07:35:22.451" v="15" actId="115"/>
          <ac:spMkLst>
            <pc:docMk/>
            <pc:sldMk cId="2686776667" sldId="315"/>
            <ac:spMk id="6" creationId="{197CCDE9-F9F8-470A-8C59-BA3773187686}"/>
          </ac:spMkLst>
        </pc:spChg>
        <pc:spChg chg="del">
          <ac:chgData name="Danishveer Singh" userId="1b17635fa24e7c5d" providerId="LiveId" clId="{22304C0E-02AD-475C-A9E2-7100AFF3BC5B}" dt="2021-12-14T07:32:05.447" v="3" actId="478"/>
          <ac:spMkLst>
            <pc:docMk/>
            <pc:sldMk cId="2686776667" sldId="315"/>
            <ac:spMk id="27" creationId="{FDAC6B6C-8C5B-465F-99A4-2C4E13BDC316}"/>
          </ac:spMkLst>
        </pc:spChg>
        <pc:picChg chg="add mod">
          <ac:chgData name="Danishveer Singh" userId="1b17635fa24e7c5d" providerId="LiveId" clId="{22304C0E-02AD-475C-A9E2-7100AFF3BC5B}" dt="2021-12-14T07:35:17.665" v="12" actId="1076"/>
          <ac:picMkLst>
            <pc:docMk/>
            <pc:sldMk cId="2686776667" sldId="315"/>
            <ac:picMk id="2" creationId="{63DB4892-1AE9-4170-822F-2F74A2E69E62}"/>
          </ac:picMkLst>
        </pc:picChg>
      </pc:sldChg>
      <pc:sldChg chg="addSp delSp modSp add mod">
        <pc:chgData name="Danishveer Singh" userId="1b17635fa24e7c5d" providerId="LiveId" clId="{22304C0E-02AD-475C-A9E2-7100AFF3BC5B}" dt="2021-12-17T13:27:05.076" v="22" actId="478"/>
        <pc:sldMkLst>
          <pc:docMk/>
          <pc:sldMk cId="3729086394" sldId="316"/>
        </pc:sldMkLst>
        <pc:spChg chg="add del mod">
          <ac:chgData name="Danishveer Singh" userId="1b17635fa24e7c5d" providerId="LiveId" clId="{22304C0E-02AD-475C-A9E2-7100AFF3BC5B}" dt="2021-12-17T13:27:05.076" v="22" actId="478"/>
          <ac:spMkLst>
            <pc:docMk/>
            <pc:sldMk cId="3729086394" sldId="316"/>
            <ac:spMk id="27" creationId="{FDAC6B6C-8C5B-465F-99A4-2C4E13BDC316}"/>
          </ac:spMkLst>
        </pc:spChg>
      </pc:sldChg>
      <pc:sldChg chg="new del">
        <pc:chgData name="Danishveer Singh" userId="1b17635fa24e7c5d" providerId="LiveId" clId="{22304C0E-02AD-475C-A9E2-7100AFF3BC5B}" dt="2021-12-17T13:26:37.529" v="17" actId="47"/>
        <pc:sldMkLst>
          <pc:docMk/>
          <pc:sldMk cId="3957949392" sldId="316"/>
        </pc:sldMkLst>
      </pc:sldChg>
    </pc:docChg>
  </pc:docChgLst>
  <pc:docChgLst>
    <pc:chgData name="Danishveer Singh" userId="1b17635fa24e7c5d" providerId="LiveId" clId="{85BB2EA8-D359-4FE2-85D8-CF92AE8488B1}"/>
    <pc:docChg chg="undo custSel addSld delSld modSld sldOrd">
      <pc:chgData name="Danishveer Singh" userId="1b17635fa24e7c5d" providerId="LiveId" clId="{85BB2EA8-D359-4FE2-85D8-CF92AE8488B1}" dt="2021-12-13T21:14:23.529" v="1364" actId="20577"/>
      <pc:docMkLst>
        <pc:docMk/>
      </pc:docMkLst>
      <pc:sldChg chg="modSp mod">
        <pc:chgData name="Danishveer Singh" userId="1b17635fa24e7c5d" providerId="LiveId" clId="{85BB2EA8-D359-4FE2-85D8-CF92AE8488B1}" dt="2021-12-13T21:12:10.253" v="1354" actId="1076"/>
        <pc:sldMkLst>
          <pc:docMk/>
          <pc:sldMk cId="2118318858" sldId="256"/>
        </pc:sldMkLst>
        <pc:spChg chg="mod">
          <ac:chgData name="Danishveer Singh" userId="1b17635fa24e7c5d" providerId="LiveId" clId="{85BB2EA8-D359-4FE2-85D8-CF92AE8488B1}" dt="2021-12-13T14:25:32.899" v="23" actId="1076"/>
          <ac:spMkLst>
            <pc:docMk/>
            <pc:sldMk cId="2118318858" sldId="256"/>
            <ac:spMk id="2" creationId="{9BDF67E8-7770-499C-951D-81727D4EF335}"/>
          </ac:spMkLst>
        </pc:spChg>
        <pc:spChg chg="mod">
          <ac:chgData name="Danishveer Singh" userId="1b17635fa24e7c5d" providerId="LiveId" clId="{85BB2EA8-D359-4FE2-85D8-CF92AE8488B1}" dt="2021-12-13T21:12:10.253" v="1354" actId="1076"/>
          <ac:spMkLst>
            <pc:docMk/>
            <pc:sldMk cId="2118318858" sldId="256"/>
            <ac:spMk id="16" creationId="{161C88DE-E7A5-4751-A6DA-33EB0863E3DD}"/>
          </ac:spMkLst>
        </pc:spChg>
        <pc:spChg chg="mod">
          <ac:chgData name="Danishveer Singh" userId="1b17635fa24e7c5d" providerId="LiveId" clId="{85BB2EA8-D359-4FE2-85D8-CF92AE8488B1}" dt="2021-12-13T14:23:00.723" v="22" actId="14100"/>
          <ac:spMkLst>
            <pc:docMk/>
            <pc:sldMk cId="2118318858" sldId="256"/>
            <ac:spMk id="17" creationId="{6BF51F3E-8EEE-4A65-9C94-8339F80B244A}"/>
          </ac:spMkLst>
        </pc:spChg>
      </pc:sldChg>
      <pc:sldChg chg="addSp delSp modSp mod ord">
        <pc:chgData name="Danishveer Singh" userId="1b17635fa24e7c5d" providerId="LiveId" clId="{85BB2EA8-D359-4FE2-85D8-CF92AE8488B1}" dt="2021-12-13T16:25:51.421" v="1180" actId="1076"/>
        <pc:sldMkLst>
          <pc:docMk/>
          <pc:sldMk cId="3128744618" sldId="257"/>
        </pc:sldMkLst>
        <pc:spChg chg="del mod">
          <ac:chgData name="Danishveer Singh" userId="1b17635fa24e7c5d" providerId="LiveId" clId="{85BB2EA8-D359-4FE2-85D8-CF92AE8488B1}" dt="2021-12-13T16:24:02.331" v="1161" actId="478"/>
          <ac:spMkLst>
            <pc:docMk/>
            <pc:sldMk cId="3128744618" sldId="257"/>
            <ac:spMk id="7" creationId="{41D634EC-AEE0-44B9-B106-BBED8219C8E9}"/>
          </ac:spMkLst>
        </pc:spChg>
        <pc:spChg chg="mod">
          <ac:chgData name="Danishveer Singh" userId="1b17635fa24e7c5d" providerId="LiveId" clId="{85BB2EA8-D359-4FE2-85D8-CF92AE8488B1}" dt="2021-12-13T16:03:44.806" v="1013" actId="14100"/>
          <ac:spMkLst>
            <pc:docMk/>
            <pc:sldMk cId="3128744618" sldId="257"/>
            <ac:spMk id="9" creationId="{1F82FEE6-A3B1-49B4-82B2-D77F4D05D73E}"/>
          </ac:spMkLst>
        </pc:spChg>
        <pc:spChg chg="add mod">
          <ac:chgData name="Danishveer Singh" userId="1b17635fa24e7c5d" providerId="LiveId" clId="{85BB2EA8-D359-4FE2-85D8-CF92AE8488B1}" dt="2021-12-13T16:25:51.421" v="1180" actId="1076"/>
          <ac:spMkLst>
            <pc:docMk/>
            <pc:sldMk cId="3128744618" sldId="257"/>
            <ac:spMk id="18" creationId="{F953DB2D-55DC-4AC5-8121-47D48182F95C}"/>
          </ac:spMkLst>
        </pc:spChg>
        <pc:picChg chg="del">
          <ac:chgData name="Danishveer Singh" userId="1b17635fa24e7c5d" providerId="LiveId" clId="{85BB2EA8-D359-4FE2-85D8-CF92AE8488B1}" dt="2021-12-13T15:59:59.771" v="961" actId="478"/>
          <ac:picMkLst>
            <pc:docMk/>
            <pc:sldMk cId="3128744618" sldId="257"/>
            <ac:picMk id="53" creationId="{095A7ED0-34A0-4684-AC62-52ECF516705E}"/>
          </ac:picMkLst>
        </pc:picChg>
        <pc:cxnChg chg="mod">
          <ac:chgData name="Danishveer Singh" userId="1b17635fa24e7c5d" providerId="LiveId" clId="{85BB2EA8-D359-4FE2-85D8-CF92AE8488B1}" dt="2021-12-13T16:23:37.281" v="1154" actId="1076"/>
          <ac:cxnSpMkLst>
            <pc:docMk/>
            <pc:sldMk cId="3128744618" sldId="257"/>
            <ac:cxnSpMk id="4" creationId="{48E3157B-BD3C-45D5-A012-7904855098BD}"/>
          </ac:cxnSpMkLst>
        </pc:cxnChg>
      </pc:sldChg>
      <pc:sldChg chg="del">
        <pc:chgData name="Danishveer Singh" userId="1b17635fa24e7c5d" providerId="LiveId" clId="{85BB2EA8-D359-4FE2-85D8-CF92AE8488B1}" dt="2021-12-13T16:06:24.717" v="1071" actId="47"/>
        <pc:sldMkLst>
          <pc:docMk/>
          <pc:sldMk cId="2484222361" sldId="259"/>
        </pc:sldMkLst>
      </pc:sldChg>
      <pc:sldChg chg="del">
        <pc:chgData name="Danishveer Singh" userId="1b17635fa24e7c5d" providerId="LiveId" clId="{85BB2EA8-D359-4FE2-85D8-CF92AE8488B1}" dt="2021-12-13T16:06:26.032" v="1072" actId="47"/>
        <pc:sldMkLst>
          <pc:docMk/>
          <pc:sldMk cId="521589471" sldId="260"/>
        </pc:sldMkLst>
      </pc:sldChg>
      <pc:sldChg chg="del">
        <pc:chgData name="Danishveer Singh" userId="1b17635fa24e7c5d" providerId="LiveId" clId="{85BB2EA8-D359-4FE2-85D8-CF92AE8488B1}" dt="2021-12-13T16:06:27.216" v="1073" actId="47"/>
        <pc:sldMkLst>
          <pc:docMk/>
          <pc:sldMk cId="2760070625" sldId="261"/>
        </pc:sldMkLst>
      </pc:sldChg>
      <pc:sldChg chg="del">
        <pc:chgData name="Danishveer Singh" userId="1b17635fa24e7c5d" providerId="LiveId" clId="{85BB2EA8-D359-4FE2-85D8-CF92AE8488B1}" dt="2021-12-13T16:06:28.187" v="1074" actId="47"/>
        <pc:sldMkLst>
          <pc:docMk/>
          <pc:sldMk cId="3919045205" sldId="262"/>
        </pc:sldMkLst>
      </pc:sldChg>
      <pc:sldChg chg="del">
        <pc:chgData name="Danishveer Singh" userId="1b17635fa24e7c5d" providerId="LiveId" clId="{85BB2EA8-D359-4FE2-85D8-CF92AE8488B1}" dt="2021-12-13T16:06:30.727" v="1076" actId="47"/>
        <pc:sldMkLst>
          <pc:docMk/>
          <pc:sldMk cId="3410544306" sldId="263"/>
        </pc:sldMkLst>
      </pc:sldChg>
      <pc:sldChg chg="del">
        <pc:chgData name="Danishveer Singh" userId="1b17635fa24e7c5d" providerId="LiveId" clId="{85BB2EA8-D359-4FE2-85D8-CF92AE8488B1}" dt="2021-12-13T16:06:32.076" v="1077" actId="47"/>
        <pc:sldMkLst>
          <pc:docMk/>
          <pc:sldMk cId="3091306674" sldId="264"/>
        </pc:sldMkLst>
      </pc:sldChg>
      <pc:sldChg chg="del">
        <pc:chgData name="Danishveer Singh" userId="1b17635fa24e7c5d" providerId="LiveId" clId="{85BB2EA8-D359-4FE2-85D8-CF92AE8488B1}" dt="2021-12-13T16:06:33.627" v="1078" actId="47"/>
        <pc:sldMkLst>
          <pc:docMk/>
          <pc:sldMk cId="1201320039" sldId="265"/>
        </pc:sldMkLst>
      </pc:sldChg>
      <pc:sldChg chg="del">
        <pc:chgData name="Danishveer Singh" userId="1b17635fa24e7c5d" providerId="LiveId" clId="{85BB2EA8-D359-4FE2-85D8-CF92AE8488B1}" dt="2021-12-13T16:06:34.801" v="1079" actId="47"/>
        <pc:sldMkLst>
          <pc:docMk/>
          <pc:sldMk cId="679789750" sldId="266"/>
        </pc:sldMkLst>
      </pc:sldChg>
      <pc:sldChg chg="del">
        <pc:chgData name="Danishveer Singh" userId="1b17635fa24e7c5d" providerId="LiveId" clId="{85BB2EA8-D359-4FE2-85D8-CF92AE8488B1}" dt="2021-12-13T16:06:36.171" v="1080" actId="47"/>
        <pc:sldMkLst>
          <pc:docMk/>
          <pc:sldMk cId="152667949" sldId="267"/>
        </pc:sldMkLst>
      </pc:sldChg>
      <pc:sldChg chg="del">
        <pc:chgData name="Danishveer Singh" userId="1b17635fa24e7c5d" providerId="LiveId" clId="{85BB2EA8-D359-4FE2-85D8-CF92AE8488B1}" dt="2021-12-13T16:06:29.281" v="1075" actId="47"/>
        <pc:sldMkLst>
          <pc:docMk/>
          <pc:sldMk cId="1159889382" sldId="268"/>
        </pc:sldMkLst>
      </pc:sldChg>
      <pc:sldChg chg="modSp mod ord">
        <pc:chgData name="Danishveer Singh" userId="1b17635fa24e7c5d" providerId="LiveId" clId="{85BB2EA8-D359-4FE2-85D8-CF92AE8488B1}" dt="2021-12-13T15:59:30.067" v="934" actId="20577"/>
        <pc:sldMkLst>
          <pc:docMk/>
          <pc:sldMk cId="4055139470" sldId="269"/>
        </pc:sldMkLst>
        <pc:spChg chg="mod">
          <ac:chgData name="Danishveer Singh" userId="1b17635fa24e7c5d" providerId="LiveId" clId="{85BB2EA8-D359-4FE2-85D8-CF92AE8488B1}" dt="2021-12-13T15:59:30.067" v="934" actId="20577"/>
          <ac:spMkLst>
            <pc:docMk/>
            <pc:sldMk cId="4055139470" sldId="269"/>
            <ac:spMk id="7" creationId="{41D634EC-AEE0-44B9-B106-BBED8219C8E9}"/>
          </ac:spMkLst>
        </pc:spChg>
        <pc:spChg chg="mod">
          <ac:chgData name="Danishveer Singh" userId="1b17635fa24e7c5d" providerId="LiveId" clId="{85BB2EA8-D359-4FE2-85D8-CF92AE8488B1}" dt="2021-12-13T15:14:42.449" v="417" actId="1076"/>
          <ac:spMkLst>
            <pc:docMk/>
            <pc:sldMk cId="4055139470" sldId="269"/>
            <ac:spMk id="27" creationId="{FDAC6B6C-8C5B-465F-99A4-2C4E13BDC316}"/>
          </ac:spMkLst>
        </pc:spChg>
      </pc:sldChg>
      <pc:sldChg chg="del">
        <pc:chgData name="Danishveer Singh" userId="1b17635fa24e7c5d" providerId="LiveId" clId="{85BB2EA8-D359-4FE2-85D8-CF92AE8488B1}" dt="2021-12-13T16:06:38.696" v="1082" actId="47"/>
        <pc:sldMkLst>
          <pc:docMk/>
          <pc:sldMk cId="3961705742" sldId="270"/>
        </pc:sldMkLst>
      </pc:sldChg>
      <pc:sldChg chg="del">
        <pc:chgData name="Danishveer Singh" userId="1b17635fa24e7c5d" providerId="LiveId" clId="{85BB2EA8-D359-4FE2-85D8-CF92AE8488B1}" dt="2021-12-13T16:06:37.731" v="1081" actId="47"/>
        <pc:sldMkLst>
          <pc:docMk/>
          <pc:sldMk cId="3849620705" sldId="271"/>
        </pc:sldMkLst>
      </pc:sldChg>
      <pc:sldChg chg="del">
        <pc:chgData name="Danishveer Singh" userId="1b17635fa24e7c5d" providerId="LiveId" clId="{85BB2EA8-D359-4FE2-85D8-CF92AE8488B1}" dt="2021-12-13T16:06:39.541" v="1083" actId="47"/>
        <pc:sldMkLst>
          <pc:docMk/>
          <pc:sldMk cId="714797623" sldId="272"/>
        </pc:sldMkLst>
      </pc:sldChg>
      <pc:sldChg chg="del">
        <pc:chgData name="Danishveer Singh" userId="1b17635fa24e7c5d" providerId="LiveId" clId="{85BB2EA8-D359-4FE2-85D8-CF92AE8488B1}" dt="2021-12-13T16:06:41.131" v="1085" actId="47"/>
        <pc:sldMkLst>
          <pc:docMk/>
          <pc:sldMk cId="3717149145" sldId="275"/>
        </pc:sldMkLst>
      </pc:sldChg>
      <pc:sldChg chg="del">
        <pc:chgData name="Danishveer Singh" userId="1b17635fa24e7c5d" providerId="LiveId" clId="{85BB2EA8-D359-4FE2-85D8-CF92AE8488B1}" dt="2021-12-13T16:06:41.722" v="1086" actId="47"/>
        <pc:sldMkLst>
          <pc:docMk/>
          <pc:sldMk cId="2510840491" sldId="276"/>
        </pc:sldMkLst>
      </pc:sldChg>
      <pc:sldChg chg="del">
        <pc:chgData name="Danishveer Singh" userId="1b17635fa24e7c5d" providerId="LiveId" clId="{85BB2EA8-D359-4FE2-85D8-CF92AE8488B1}" dt="2021-12-13T16:06:42.471" v="1087" actId="47"/>
        <pc:sldMkLst>
          <pc:docMk/>
          <pc:sldMk cId="1160385122" sldId="277"/>
        </pc:sldMkLst>
      </pc:sldChg>
      <pc:sldChg chg="del">
        <pc:chgData name="Danishveer Singh" userId="1b17635fa24e7c5d" providerId="LiveId" clId="{85BB2EA8-D359-4FE2-85D8-CF92AE8488B1}" dt="2021-12-13T16:06:43.801" v="1089" actId="47"/>
        <pc:sldMkLst>
          <pc:docMk/>
          <pc:sldMk cId="1037793948" sldId="278"/>
        </pc:sldMkLst>
      </pc:sldChg>
      <pc:sldChg chg="del">
        <pc:chgData name="Danishveer Singh" userId="1b17635fa24e7c5d" providerId="LiveId" clId="{85BB2EA8-D359-4FE2-85D8-CF92AE8488B1}" dt="2021-12-13T16:06:44.871" v="1090" actId="47"/>
        <pc:sldMkLst>
          <pc:docMk/>
          <pc:sldMk cId="3833351676" sldId="279"/>
        </pc:sldMkLst>
      </pc:sldChg>
      <pc:sldChg chg="del">
        <pc:chgData name="Danishveer Singh" userId="1b17635fa24e7c5d" providerId="LiveId" clId="{85BB2EA8-D359-4FE2-85D8-CF92AE8488B1}" dt="2021-12-13T16:06:46.341" v="1092" actId="47"/>
        <pc:sldMkLst>
          <pc:docMk/>
          <pc:sldMk cId="1037718206" sldId="281"/>
        </pc:sldMkLst>
      </pc:sldChg>
      <pc:sldChg chg="del">
        <pc:chgData name="Danishveer Singh" userId="1b17635fa24e7c5d" providerId="LiveId" clId="{85BB2EA8-D359-4FE2-85D8-CF92AE8488B1}" dt="2021-12-13T16:06:48.716" v="1095" actId="47"/>
        <pc:sldMkLst>
          <pc:docMk/>
          <pc:sldMk cId="325755160" sldId="282"/>
        </pc:sldMkLst>
      </pc:sldChg>
      <pc:sldChg chg="del">
        <pc:chgData name="Danishveer Singh" userId="1b17635fa24e7c5d" providerId="LiveId" clId="{85BB2EA8-D359-4FE2-85D8-CF92AE8488B1}" dt="2021-12-13T16:06:40.426" v="1084" actId="47"/>
        <pc:sldMkLst>
          <pc:docMk/>
          <pc:sldMk cId="2358552492" sldId="283"/>
        </pc:sldMkLst>
      </pc:sldChg>
      <pc:sldChg chg="delSp modSp mod">
        <pc:chgData name="Danishveer Singh" userId="1b17635fa24e7c5d" providerId="LiveId" clId="{85BB2EA8-D359-4FE2-85D8-CF92AE8488B1}" dt="2021-12-13T21:14:23.529" v="1364" actId="20577"/>
        <pc:sldMkLst>
          <pc:docMk/>
          <pc:sldMk cId="3278919639" sldId="284"/>
        </pc:sldMkLst>
        <pc:spChg chg="mod">
          <ac:chgData name="Danishveer Singh" userId="1b17635fa24e7c5d" providerId="LiveId" clId="{85BB2EA8-D359-4FE2-85D8-CF92AE8488B1}" dt="2021-12-13T16:05:29.481" v="1035" actId="20577"/>
          <ac:spMkLst>
            <pc:docMk/>
            <pc:sldMk cId="3278919639" sldId="284"/>
            <ac:spMk id="7" creationId="{41D634EC-AEE0-44B9-B106-BBED8219C8E9}"/>
          </ac:spMkLst>
        </pc:spChg>
        <pc:spChg chg="del">
          <ac:chgData name="Danishveer Singh" userId="1b17635fa24e7c5d" providerId="LiveId" clId="{85BB2EA8-D359-4FE2-85D8-CF92AE8488B1}" dt="2021-12-13T16:05:33.451" v="1036" actId="478"/>
          <ac:spMkLst>
            <pc:docMk/>
            <pc:sldMk cId="3278919639" sldId="284"/>
            <ac:spMk id="8" creationId="{A0D9DF7F-9EE6-43C7-A7AE-89F04B357E59}"/>
          </ac:spMkLst>
        </pc:spChg>
        <pc:spChg chg="mod">
          <ac:chgData name="Danishveer Singh" userId="1b17635fa24e7c5d" providerId="LiveId" clId="{85BB2EA8-D359-4FE2-85D8-CF92AE8488B1}" dt="2021-12-13T21:14:23.529" v="1364" actId="20577"/>
          <ac:spMkLst>
            <pc:docMk/>
            <pc:sldMk cId="3278919639" sldId="284"/>
            <ac:spMk id="27" creationId="{FDAC6B6C-8C5B-465F-99A4-2C4E13BDC316}"/>
          </ac:spMkLst>
        </pc:spChg>
      </pc:sldChg>
      <pc:sldChg chg="del">
        <pc:chgData name="Danishveer Singh" userId="1b17635fa24e7c5d" providerId="LiveId" clId="{85BB2EA8-D359-4FE2-85D8-CF92AE8488B1}" dt="2021-12-13T16:06:49.531" v="1096" actId="47"/>
        <pc:sldMkLst>
          <pc:docMk/>
          <pc:sldMk cId="2879967833" sldId="285"/>
        </pc:sldMkLst>
      </pc:sldChg>
      <pc:sldChg chg="del">
        <pc:chgData name="Danishveer Singh" userId="1b17635fa24e7c5d" providerId="LiveId" clId="{85BB2EA8-D359-4FE2-85D8-CF92AE8488B1}" dt="2021-12-13T16:06:43.281" v="1088" actId="47"/>
        <pc:sldMkLst>
          <pc:docMk/>
          <pc:sldMk cId="1988086180" sldId="286"/>
        </pc:sldMkLst>
      </pc:sldChg>
      <pc:sldChg chg="del">
        <pc:chgData name="Danishveer Singh" userId="1b17635fa24e7c5d" providerId="LiveId" clId="{85BB2EA8-D359-4FE2-85D8-CF92AE8488B1}" dt="2021-12-13T16:06:47.042" v="1093" actId="47"/>
        <pc:sldMkLst>
          <pc:docMk/>
          <pc:sldMk cId="3991461275" sldId="287"/>
        </pc:sldMkLst>
      </pc:sldChg>
      <pc:sldChg chg="del">
        <pc:chgData name="Danishveer Singh" userId="1b17635fa24e7c5d" providerId="LiveId" clId="{85BB2EA8-D359-4FE2-85D8-CF92AE8488B1}" dt="2021-12-13T16:06:45.561" v="1091" actId="47"/>
        <pc:sldMkLst>
          <pc:docMk/>
          <pc:sldMk cId="2081423320" sldId="288"/>
        </pc:sldMkLst>
      </pc:sldChg>
      <pc:sldChg chg="del">
        <pc:chgData name="Danishveer Singh" userId="1b17635fa24e7c5d" providerId="LiveId" clId="{85BB2EA8-D359-4FE2-85D8-CF92AE8488B1}" dt="2021-12-13T16:06:47.901" v="1094" actId="47"/>
        <pc:sldMkLst>
          <pc:docMk/>
          <pc:sldMk cId="3543106224" sldId="289"/>
        </pc:sldMkLst>
      </pc:sldChg>
      <pc:sldChg chg="del">
        <pc:chgData name="Danishveer Singh" userId="1b17635fa24e7c5d" providerId="LiveId" clId="{85BB2EA8-D359-4FE2-85D8-CF92AE8488B1}" dt="2021-12-13T16:06:51.116" v="1097" actId="47"/>
        <pc:sldMkLst>
          <pc:docMk/>
          <pc:sldMk cId="2274995106" sldId="290"/>
        </pc:sldMkLst>
      </pc:sldChg>
      <pc:sldChg chg="del">
        <pc:chgData name="Danishveer Singh" userId="1b17635fa24e7c5d" providerId="LiveId" clId="{85BB2EA8-D359-4FE2-85D8-CF92AE8488B1}" dt="2021-12-13T16:06:52.091" v="1098" actId="47"/>
        <pc:sldMkLst>
          <pc:docMk/>
          <pc:sldMk cId="1652747702" sldId="293"/>
        </pc:sldMkLst>
      </pc:sldChg>
      <pc:sldChg chg="del">
        <pc:chgData name="Danishveer Singh" userId="1b17635fa24e7c5d" providerId="LiveId" clId="{85BB2EA8-D359-4FE2-85D8-CF92AE8488B1}" dt="2021-12-13T16:06:53.001" v="1099" actId="47"/>
        <pc:sldMkLst>
          <pc:docMk/>
          <pc:sldMk cId="1505963664" sldId="294"/>
        </pc:sldMkLst>
      </pc:sldChg>
      <pc:sldChg chg="del">
        <pc:chgData name="Danishveer Singh" userId="1b17635fa24e7c5d" providerId="LiveId" clId="{85BB2EA8-D359-4FE2-85D8-CF92AE8488B1}" dt="2021-12-13T16:06:53.666" v="1100" actId="47"/>
        <pc:sldMkLst>
          <pc:docMk/>
          <pc:sldMk cId="630100275" sldId="295"/>
        </pc:sldMkLst>
      </pc:sldChg>
      <pc:sldChg chg="del">
        <pc:chgData name="Danishveer Singh" userId="1b17635fa24e7c5d" providerId="LiveId" clId="{85BB2EA8-D359-4FE2-85D8-CF92AE8488B1}" dt="2021-12-13T16:06:54.841" v="1102" actId="47"/>
        <pc:sldMkLst>
          <pc:docMk/>
          <pc:sldMk cId="3516347045" sldId="296"/>
        </pc:sldMkLst>
      </pc:sldChg>
      <pc:sldChg chg="del">
        <pc:chgData name="Danishveer Singh" userId="1b17635fa24e7c5d" providerId="LiveId" clId="{85BB2EA8-D359-4FE2-85D8-CF92AE8488B1}" dt="2021-12-13T16:06:55.551" v="1103" actId="47"/>
        <pc:sldMkLst>
          <pc:docMk/>
          <pc:sldMk cId="2322791630" sldId="297"/>
        </pc:sldMkLst>
      </pc:sldChg>
      <pc:sldChg chg="del">
        <pc:chgData name="Danishveer Singh" userId="1b17635fa24e7c5d" providerId="LiveId" clId="{85BB2EA8-D359-4FE2-85D8-CF92AE8488B1}" dt="2021-12-13T16:06:57.771" v="1106" actId="47"/>
        <pc:sldMkLst>
          <pc:docMk/>
          <pc:sldMk cId="2612028573" sldId="298"/>
        </pc:sldMkLst>
      </pc:sldChg>
      <pc:sldChg chg="del">
        <pc:chgData name="Danishveer Singh" userId="1b17635fa24e7c5d" providerId="LiveId" clId="{85BB2EA8-D359-4FE2-85D8-CF92AE8488B1}" dt="2021-12-13T16:06:57.048" v="1105" actId="47"/>
        <pc:sldMkLst>
          <pc:docMk/>
          <pc:sldMk cId="3661395642" sldId="299"/>
        </pc:sldMkLst>
      </pc:sldChg>
      <pc:sldChg chg="del">
        <pc:chgData name="Danishveer Singh" userId="1b17635fa24e7c5d" providerId="LiveId" clId="{85BB2EA8-D359-4FE2-85D8-CF92AE8488B1}" dt="2021-12-13T16:06:58.461" v="1107" actId="47"/>
        <pc:sldMkLst>
          <pc:docMk/>
          <pc:sldMk cId="1715418218" sldId="302"/>
        </pc:sldMkLst>
      </pc:sldChg>
      <pc:sldChg chg="del">
        <pc:chgData name="Danishveer Singh" userId="1b17635fa24e7c5d" providerId="LiveId" clId="{85BB2EA8-D359-4FE2-85D8-CF92AE8488B1}" dt="2021-12-13T16:06:59.581" v="1108" actId="47"/>
        <pc:sldMkLst>
          <pc:docMk/>
          <pc:sldMk cId="2846638466" sldId="303"/>
        </pc:sldMkLst>
      </pc:sldChg>
      <pc:sldChg chg="del">
        <pc:chgData name="Danishveer Singh" userId="1b17635fa24e7c5d" providerId="LiveId" clId="{85BB2EA8-D359-4FE2-85D8-CF92AE8488B1}" dt="2021-12-13T16:07:00.161" v="1109" actId="47"/>
        <pc:sldMkLst>
          <pc:docMk/>
          <pc:sldMk cId="1778082417" sldId="305"/>
        </pc:sldMkLst>
      </pc:sldChg>
      <pc:sldChg chg="del">
        <pc:chgData name="Danishveer Singh" userId="1b17635fa24e7c5d" providerId="LiveId" clId="{85BB2EA8-D359-4FE2-85D8-CF92AE8488B1}" dt="2021-12-13T16:07:00.468" v="1110" actId="47"/>
        <pc:sldMkLst>
          <pc:docMk/>
          <pc:sldMk cId="2680229517" sldId="306"/>
        </pc:sldMkLst>
      </pc:sldChg>
      <pc:sldChg chg="del">
        <pc:chgData name="Danishveer Singh" userId="1b17635fa24e7c5d" providerId="LiveId" clId="{85BB2EA8-D359-4FE2-85D8-CF92AE8488B1}" dt="2021-12-13T16:06:54.221" v="1101" actId="47"/>
        <pc:sldMkLst>
          <pc:docMk/>
          <pc:sldMk cId="3857431703" sldId="307"/>
        </pc:sldMkLst>
      </pc:sldChg>
      <pc:sldChg chg="del">
        <pc:chgData name="Danishveer Singh" userId="1b17635fa24e7c5d" providerId="LiveId" clId="{85BB2EA8-D359-4FE2-85D8-CF92AE8488B1}" dt="2021-12-13T16:06:56.291" v="1104" actId="47"/>
        <pc:sldMkLst>
          <pc:docMk/>
          <pc:sldMk cId="534767817" sldId="308"/>
        </pc:sldMkLst>
      </pc:sldChg>
      <pc:sldChg chg="del">
        <pc:chgData name="Danishveer Singh" userId="1b17635fa24e7c5d" providerId="LiveId" clId="{85BB2EA8-D359-4FE2-85D8-CF92AE8488B1}" dt="2021-12-13T16:07:01.076" v="1111" actId="47"/>
        <pc:sldMkLst>
          <pc:docMk/>
          <pc:sldMk cId="1306721386" sldId="309"/>
        </pc:sldMkLst>
      </pc:sldChg>
      <pc:sldChg chg="addSp delSp modSp add mod modTransition modAnim">
        <pc:chgData name="Danishveer Singh" userId="1b17635fa24e7c5d" providerId="LiveId" clId="{85BB2EA8-D359-4FE2-85D8-CF92AE8488B1}" dt="2021-12-13T16:25:20.011" v="1177" actId="1076"/>
        <pc:sldMkLst>
          <pc:docMk/>
          <pc:sldMk cId="2641567341" sldId="310"/>
        </pc:sldMkLst>
        <pc:spChg chg="add del mod">
          <ac:chgData name="Danishveer Singh" userId="1b17635fa24e7c5d" providerId="LiveId" clId="{85BB2EA8-D359-4FE2-85D8-CF92AE8488B1}" dt="2021-12-13T16:24:34.916" v="1168"/>
          <ac:spMkLst>
            <pc:docMk/>
            <pc:sldMk cId="2641567341" sldId="310"/>
            <ac:spMk id="5" creationId="{66AEC63A-3C6A-45BE-9C6E-51F30E04C422}"/>
          </ac:spMkLst>
        </pc:spChg>
        <pc:spChg chg="mod">
          <ac:chgData name="Danishveer Singh" userId="1b17635fa24e7c5d" providerId="LiveId" clId="{85BB2EA8-D359-4FE2-85D8-CF92AE8488B1}" dt="2021-12-13T15:10:38.574" v="340" actId="1076"/>
          <ac:spMkLst>
            <pc:docMk/>
            <pc:sldMk cId="2641567341" sldId="310"/>
            <ac:spMk id="6" creationId="{197CCDE9-F9F8-470A-8C59-BA3773187686}"/>
          </ac:spMkLst>
        </pc:spChg>
        <pc:spChg chg="mod">
          <ac:chgData name="Danishveer Singh" userId="1b17635fa24e7c5d" providerId="LiveId" clId="{85BB2EA8-D359-4FE2-85D8-CF92AE8488B1}" dt="2021-12-13T16:25:20.011" v="1177" actId="1076"/>
          <ac:spMkLst>
            <pc:docMk/>
            <pc:sldMk cId="2641567341" sldId="310"/>
            <ac:spMk id="7" creationId="{41D634EC-AEE0-44B9-B106-BBED8219C8E9}"/>
          </ac:spMkLst>
        </pc:spChg>
        <pc:spChg chg="mod">
          <ac:chgData name="Danishveer Singh" userId="1b17635fa24e7c5d" providerId="LiveId" clId="{85BB2EA8-D359-4FE2-85D8-CF92AE8488B1}" dt="2021-12-13T15:19:10.134" v="473" actId="20577"/>
          <ac:spMkLst>
            <pc:docMk/>
            <pc:sldMk cId="2641567341" sldId="310"/>
            <ac:spMk id="27" creationId="{FDAC6B6C-8C5B-465F-99A4-2C4E13BDC316}"/>
          </ac:spMkLst>
        </pc:spChg>
        <pc:cxnChg chg="add mod">
          <ac:chgData name="Danishveer Singh" userId="1b17635fa24e7c5d" providerId="LiveId" clId="{85BB2EA8-D359-4FE2-85D8-CF92AE8488B1}" dt="2021-12-13T16:25:09.336" v="1174"/>
          <ac:cxnSpMkLst>
            <pc:docMk/>
            <pc:sldMk cId="2641567341" sldId="310"/>
            <ac:cxnSpMk id="8" creationId="{EB7EA920-3F12-4237-9B9E-82BB6605B682}"/>
          </ac:cxnSpMkLst>
        </pc:cxnChg>
      </pc:sldChg>
      <pc:sldChg chg="addSp modSp add mod modAnim">
        <pc:chgData name="Danishveer Singh" userId="1b17635fa24e7c5d" providerId="LiveId" clId="{85BB2EA8-D359-4FE2-85D8-CF92AE8488B1}" dt="2021-12-13T16:24:53.526" v="1172" actId="1076"/>
        <pc:sldMkLst>
          <pc:docMk/>
          <pc:sldMk cId="1695223104" sldId="311"/>
        </pc:sldMkLst>
        <pc:spChg chg="mod">
          <ac:chgData name="Danishveer Singh" userId="1b17635fa24e7c5d" providerId="LiveId" clId="{85BB2EA8-D359-4FE2-85D8-CF92AE8488B1}" dt="2021-12-13T15:21:32.220" v="499" actId="1076"/>
          <ac:spMkLst>
            <pc:docMk/>
            <pc:sldMk cId="1695223104" sldId="311"/>
            <ac:spMk id="6" creationId="{197CCDE9-F9F8-470A-8C59-BA3773187686}"/>
          </ac:spMkLst>
        </pc:spChg>
        <pc:spChg chg="mod">
          <ac:chgData name="Danishveer Singh" userId="1b17635fa24e7c5d" providerId="LiveId" clId="{85BB2EA8-D359-4FE2-85D8-CF92AE8488B1}" dt="2021-12-13T16:24:53.526" v="1172" actId="1076"/>
          <ac:spMkLst>
            <pc:docMk/>
            <pc:sldMk cId="1695223104" sldId="311"/>
            <ac:spMk id="7" creationId="{41D634EC-AEE0-44B9-B106-BBED8219C8E9}"/>
          </ac:spMkLst>
        </pc:spChg>
        <pc:spChg chg="mod">
          <ac:chgData name="Danishveer Singh" userId="1b17635fa24e7c5d" providerId="LiveId" clId="{85BB2EA8-D359-4FE2-85D8-CF92AE8488B1}" dt="2021-12-13T15:22:20.578" v="501" actId="5793"/>
          <ac:spMkLst>
            <pc:docMk/>
            <pc:sldMk cId="1695223104" sldId="311"/>
            <ac:spMk id="27" creationId="{FDAC6B6C-8C5B-465F-99A4-2C4E13BDC316}"/>
          </ac:spMkLst>
        </pc:spChg>
        <pc:picChg chg="add mod">
          <ac:chgData name="Danishveer Singh" userId="1b17635fa24e7c5d" providerId="LiveId" clId="{85BB2EA8-D359-4FE2-85D8-CF92AE8488B1}" dt="2021-12-13T15:36:08.395" v="507" actId="1440"/>
          <ac:picMkLst>
            <pc:docMk/>
            <pc:sldMk cId="1695223104" sldId="311"/>
            <ac:picMk id="3" creationId="{8F4FEF97-A3AC-4F6B-84F1-CA0FF2205973}"/>
          </ac:picMkLst>
        </pc:picChg>
        <pc:cxnChg chg="add mod">
          <ac:chgData name="Danishveer Singh" userId="1b17635fa24e7c5d" providerId="LiveId" clId="{85BB2EA8-D359-4FE2-85D8-CF92AE8488B1}" dt="2021-12-13T16:24:42.031" v="1169"/>
          <ac:cxnSpMkLst>
            <pc:docMk/>
            <pc:sldMk cId="1695223104" sldId="311"/>
            <ac:cxnSpMk id="8" creationId="{8D82C1F6-0723-447C-9ACC-DFBC6AE8E22E}"/>
          </ac:cxnSpMkLst>
        </pc:cxnChg>
      </pc:sldChg>
      <pc:sldChg chg="new del">
        <pc:chgData name="Danishveer Singh" userId="1b17635fa24e7c5d" providerId="LiveId" clId="{85BB2EA8-D359-4FE2-85D8-CF92AE8488B1}" dt="2021-12-13T15:21:14.617" v="478" actId="2696"/>
        <pc:sldMkLst>
          <pc:docMk/>
          <pc:sldMk cId="2887110136" sldId="311"/>
        </pc:sldMkLst>
      </pc:sldChg>
      <pc:sldChg chg="new del">
        <pc:chgData name="Danishveer Singh" userId="1b17635fa24e7c5d" providerId="LiveId" clId="{85BB2EA8-D359-4FE2-85D8-CF92AE8488B1}" dt="2021-12-13T15:20:58.924" v="476" actId="47"/>
        <pc:sldMkLst>
          <pc:docMk/>
          <pc:sldMk cId="3222551608" sldId="311"/>
        </pc:sldMkLst>
      </pc:sldChg>
      <pc:sldChg chg="addSp delSp modSp add mod modAnim">
        <pc:chgData name="Danishveer Singh" userId="1b17635fa24e7c5d" providerId="LiveId" clId="{85BB2EA8-D359-4FE2-85D8-CF92AE8488B1}" dt="2021-12-13T16:25:37.761" v="1178" actId="1076"/>
        <pc:sldMkLst>
          <pc:docMk/>
          <pc:sldMk cId="277695734" sldId="312"/>
        </pc:sldMkLst>
        <pc:spChg chg="mod">
          <ac:chgData name="Danishveer Singh" userId="1b17635fa24e7c5d" providerId="LiveId" clId="{85BB2EA8-D359-4FE2-85D8-CF92AE8488B1}" dt="2021-12-13T16:03:00.266" v="963" actId="1076"/>
          <ac:spMkLst>
            <pc:docMk/>
            <pc:sldMk cId="277695734" sldId="312"/>
            <ac:spMk id="6" creationId="{197CCDE9-F9F8-470A-8C59-BA3773187686}"/>
          </ac:spMkLst>
        </pc:spChg>
        <pc:spChg chg="mod">
          <ac:chgData name="Danishveer Singh" userId="1b17635fa24e7c5d" providerId="LiveId" clId="{85BB2EA8-D359-4FE2-85D8-CF92AE8488B1}" dt="2021-12-13T16:25:37.761" v="1178" actId="1076"/>
          <ac:spMkLst>
            <pc:docMk/>
            <pc:sldMk cId="277695734" sldId="312"/>
            <ac:spMk id="7" creationId="{41D634EC-AEE0-44B9-B106-BBED8219C8E9}"/>
          </ac:spMkLst>
        </pc:spChg>
        <pc:spChg chg="mod">
          <ac:chgData name="Danishveer Singh" userId="1b17635fa24e7c5d" providerId="LiveId" clId="{85BB2EA8-D359-4FE2-85D8-CF92AE8488B1}" dt="2021-12-13T16:00:43.371" v="962" actId="20577"/>
          <ac:spMkLst>
            <pc:docMk/>
            <pc:sldMk cId="277695734" sldId="312"/>
            <ac:spMk id="27" creationId="{FDAC6B6C-8C5B-465F-99A4-2C4E13BDC316}"/>
          </ac:spMkLst>
        </pc:spChg>
        <pc:picChg chg="del">
          <ac:chgData name="Danishveer Singh" userId="1b17635fa24e7c5d" providerId="LiveId" clId="{85BB2EA8-D359-4FE2-85D8-CF92AE8488B1}" dt="2021-12-13T15:46:16.612" v="560" actId="478"/>
          <ac:picMkLst>
            <pc:docMk/>
            <pc:sldMk cId="277695734" sldId="312"/>
            <ac:picMk id="3" creationId="{8F4FEF97-A3AC-4F6B-84F1-CA0FF2205973}"/>
          </ac:picMkLst>
        </pc:picChg>
        <pc:picChg chg="add mod">
          <ac:chgData name="Danishveer Singh" userId="1b17635fa24e7c5d" providerId="LiveId" clId="{85BB2EA8-D359-4FE2-85D8-CF92AE8488B1}" dt="2021-12-13T15:51:52.570" v="570" actId="14100"/>
          <ac:picMkLst>
            <pc:docMk/>
            <pc:sldMk cId="277695734" sldId="312"/>
            <ac:picMk id="4" creationId="{4BF6CF6B-8ADB-4308-B6A5-FBBC24604BD7}"/>
          </ac:picMkLst>
        </pc:picChg>
        <pc:cxnChg chg="add mod">
          <ac:chgData name="Danishveer Singh" userId="1b17635fa24e7c5d" providerId="LiveId" clId="{85BB2EA8-D359-4FE2-85D8-CF92AE8488B1}" dt="2021-12-13T16:23:45.561" v="1156"/>
          <ac:cxnSpMkLst>
            <pc:docMk/>
            <pc:sldMk cId="277695734" sldId="312"/>
            <ac:cxnSpMk id="8" creationId="{449814B9-172D-409C-BABF-A8CA20682A46}"/>
          </ac:cxnSpMkLst>
        </pc:cxnChg>
      </pc:sldChg>
      <pc:sldChg chg="addSp delSp modSp add mod modTransition delAnim modAnim">
        <pc:chgData name="Danishveer Singh" userId="1b17635fa24e7c5d" providerId="LiveId" clId="{85BB2EA8-D359-4FE2-85D8-CF92AE8488B1}" dt="2021-12-13T16:24:58.256" v="1173" actId="1076"/>
        <pc:sldMkLst>
          <pc:docMk/>
          <pc:sldMk cId="353470365" sldId="313"/>
        </pc:sldMkLst>
        <pc:spChg chg="mod">
          <ac:chgData name="Danishveer Singh" userId="1b17635fa24e7c5d" providerId="LiveId" clId="{85BB2EA8-D359-4FE2-85D8-CF92AE8488B1}" dt="2021-12-13T16:24:58.256" v="1173" actId="1076"/>
          <ac:spMkLst>
            <pc:docMk/>
            <pc:sldMk cId="353470365" sldId="313"/>
            <ac:spMk id="7" creationId="{41D634EC-AEE0-44B9-B106-BBED8219C8E9}"/>
          </ac:spMkLst>
        </pc:spChg>
        <pc:spChg chg="mod">
          <ac:chgData name="Danishveer Singh" userId="1b17635fa24e7c5d" providerId="LiveId" clId="{85BB2EA8-D359-4FE2-85D8-CF92AE8488B1}" dt="2021-12-13T16:03:04.711" v="965" actId="1076"/>
          <ac:spMkLst>
            <pc:docMk/>
            <pc:sldMk cId="353470365" sldId="313"/>
            <ac:spMk id="27" creationId="{FDAC6B6C-8C5B-465F-99A4-2C4E13BDC316}"/>
          </ac:spMkLst>
        </pc:spChg>
        <pc:picChg chg="del">
          <ac:chgData name="Danishveer Singh" userId="1b17635fa24e7c5d" providerId="LiveId" clId="{85BB2EA8-D359-4FE2-85D8-CF92AE8488B1}" dt="2021-12-13T15:52:06.331" v="572" actId="478"/>
          <ac:picMkLst>
            <pc:docMk/>
            <pc:sldMk cId="353470365" sldId="313"/>
            <ac:picMk id="4" creationId="{4BF6CF6B-8ADB-4308-B6A5-FBBC24604BD7}"/>
          </ac:picMkLst>
        </pc:picChg>
        <pc:cxnChg chg="add mod">
          <ac:chgData name="Danishveer Singh" userId="1b17635fa24e7c5d" providerId="LiveId" clId="{85BB2EA8-D359-4FE2-85D8-CF92AE8488B1}" dt="2021-12-13T16:23:42.991" v="1155"/>
          <ac:cxnSpMkLst>
            <pc:docMk/>
            <pc:sldMk cId="353470365" sldId="313"/>
            <ac:cxnSpMk id="8" creationId="{6407FE38-ACDA-4E28-BB95-A1A7B415719E}"/>
          </ac:cxnSpMkLst>
        </pc:cxnChg>
      </pc:sldChg>
      <pc:sldChg chg="modSp add mod">
        <pc:chgData name="Danishveer Singh" userId="1b17635fa24e7c5d" providerId="LiveId" clId="{85BB2EA8-D359-4FE2-85D8-CF92AE8488B1}" dt="2021-12-13T16:07:50.671" v="1153" actId="790"/>
        <pc:sldMkLst>
          <pc:docMk/>
          <pc:sldMk cId="3944361683" sldId="314"/>
        </pc:sldMkLst>
        <pc:spChg chg="mod">
          <ac:chgData name="Danishveer Singh" userId="1b17635fa24e7c5d" providerId="LiveId" clId="{85BB2EA8-D359-4FE2-85D8-CF92AE8488B1}" dt="2021-12-13T16:07:50.671" v="1153" actId="790"/>
          <ac:spMkLst>
            <pc:docMk/>
            <pc:sldMk cId="3944361683" sldId="314"/>
            <ac:spMk id="27" creationId="{FDAC6B6C-8C5B-465F-99A4-2C4E13BDC316}"/>
          </ac:spMkLst>
        </pc:spChg>
      </pc:sldChg>
      <pc:sldChg chg="addSp delSp modSp add del mod delAnim modAnim">
        <pc:chgData name="Danishveer Singh" userId="1b17635fa24e7c5d" providerId="LiveId" clId="{85BB2EA8-D359-4FE2-85D8-CF92AE8488B1}" dt="2021-12-13T21:11:11.097" v="1295" actId="2696"/>
        <pc:sldMkLst>
          <pc:docMk/>
          <pc:sldMk cId="534120636" sldId="315"/>
        </pc:sldMkLst>
        <pc:spChg chg="del mod">
          <ac:chgData name="Danishveer Singh" userId="1b17635fa24e7c5d" providerId="LiveId" clId="{85BB2EA8-D359-4FE2-85D8-CF92AE8488B1}" dt="2021-12-13T21:04:10.041" v="1199" actId="478"/>
          <ac:spMkLst>
            <pc:docMk/>
            <pc:sldMk cId="534120636" sldId="315"/>
            <ac:spMk id="3" creationId="{7B39D526-AA21-4B92-BA25-BF14CAD47FBF}"/>
          </ac:spMkLst>
        </pc:spChg>
        <pc:spChg chg="mod">
          <ac:chgData name="Danishveer Singh" userId="1b17635fa24e7c5d" providerId="LiveId" clId="{85BB2EA8-D359-4FE2-85D8-CF92AE8488B1}" dt="2021-12-13T21:04:48.520" v="1202" actId="1076"/>
          <ac:spMkLst>
            <pc:docMk/>
            <pc:sldMk cId="534120636" sldId="315"/>
            <ac:spMk id="6" creationId="{197CCDE9-F9F8-470A-8C59-BA3773187686}"/>
          </ac:spMkLst>
        </pc:spChg>
        <pc:spChg chg="mod">
          <ac:chgData name="Danishveer Singh" userId="1b17635fa24e7c5d" providerId="LiveId" clId="{85BB2EA8-D359-4FE2-85D8-CF92AE8488B1}" dt="2021-12-13T21:05:06.645" v="1211" actId="14100"/>
          <ac:spMkLst>
            <pc:docMk/>
            <pc:sldMk cId="534120636" sldId="315"/>
            <ac:spMk id="9" creationId="{1F82FEE6-A3B1-49B4-82B2-D77F4D05D73E}"/>
          </ac:spMkLst>
        </pc:spChg>
        <pc:spChg chg="mod">
          <ac:chgData name="Danishveer Singh" userId="1b17635fa24e7c5d" providerId="LiveId" clId="{85BB2EA8-D359-4FE2-85D8-CF92AE8488B1}" dt="2021-12-13T21:07:34.245" v="1292" actId="1076"/>
          <ac:spMkLst>
            <pc:docMk/>
            <pc:sldMk cId="534120636" sldId="315"/>
            <ac:spMk id="12" creationId="{119C8AE3-E23D-4950-A1EB-8CCFB3FD1A62}"/>
          </ac:spMkLst>
        </pc:spChg>
        <pc:spChg chg="mod">
          <ac:chgData name="Danishveer Singh" userId="1b17635fa24e7c5d" providerId="LiveId" clId="{85BB2EA8-D359-4FE2-85D8-CF92AE8488B1}" dt="2021-12-13T21:11:05.787" v="1294" actId="1076"/>
          <ac:spMkLst>
            <pc:docMk/>
            <pc:sldMk cId="534120636" sldId="315"/>
            <ac:spMk id="14" creationId="{42BFB1E4-0029-4BC0-B3F8-1A75B8985BAD}"/>
          </ac:spMkLst>
        </pc:spChg>
        <pc:spChg chg="add mod">
          <ac:chgData name="Danishveer Singh" userId="1b17635fa24e7c5d" providerId="LiveId" clId="{85BB2EA8-D359-4FE2-85D8-CF92AE8488B1}" dt="2021-12-13T21:05:59.504" v="1227" actId="14100"/>
          <ac:spMkLst>
            <pc:docMk/>
            <pc:sldMk cId="534120636" sldId="315"/>
            <ac:spMk id="17" creationId="{7C854F33-CBB6-4094-94E8-DD4ED295DD3A}"/>
          </ac:spMkLst>
        </pc:spChg>
        <pc:spChg chg="del mod">
          <ac:chgData name="Danishveer Singh" userId="1b17635fa24e7c5d" providerId="LiveId" clId="{85BB2EA8-D359-4FE2-85D8-CF92AE8488B1}" dt="2021-12-13T21:07:31.578" v="1290" actId="478"/>
          <ac:spMkLst>
            <pc:docMk/>
            <pc:sldMk cId="534120636" sldId="315"/>
            <ac:spMk id="23" creationId="{C6E237D6-BE4F-4E43-80CD-2BDE96C07259}"/>
          </ac:spMkLst>
        </pc:spChg>
        <pc:picChg chg="del">
          <ac:chgData name="Danishveer Singh" userId="1b17635fa24e7c5d" providerId="LiveId" clId="{85BB2EA8-D359-4FE2-85D8-CF92AE8488B1}" dt="2021-12-13T21:04:04.103" v="1192" actId="478"/>
          <ac:picMkLst>
            <pc:docMk/>
            <pc:sldMk cId="534120636" sldId="315"/>
            <ac:picMk id="20" creationId="{BB086331-05D0-488C-A32A-3DF078813D3E}"/>
          </ac:picMkLst>
        </pc:picChg>
        <pc:picChg chg="del">
          <ac:chgData name="Danishveer Singh" userId="1b17635fa24e7c5d" providerId="LiveId" clId="{85BB2EA8-D359-4FE2-85D8-CF92AE8488B1}" dt="2021-12-13T21:04:10.682" v="1200" actId="478"/>
          <ac:picMkLst>
            <pc:docMk/>
            <pc:sldMk cId="534120636" sldId="315"/>
            <ac:picMk id="21" creationId="{C847EA4E-1DE1-41FB-ACDB-5485FB11295F}"/>
          </ac:picMkLst>
        </pc:picChg>
        <pc:picChg chg="del">
          <ac:chgData name="Danishveer Singh" userId="1b17635fa24e7c5d" providerId="LiveId" clId="{85BB2EA8-D359-4FE2-85D8-CF92AE8488B1}" dt="2021-12-13T21:04:11.297" v="1201" actId="478"/>
          <ac:picMkLst>
            <pc:docMk/>
            <pc:sldMk cId="534120636" sldId="315"/>
            <ac:picMk id="27" creationId="{74F2081F-7FB5-4341-8501-BDBB7908DDDD}"/>
          </ac:picMkLst>
        </pc:picChg>
        <pc:picChg chg="del">
          <ac:chgData name="Danishveer Singh" userId="1b17635fa24e7c5d" providerId="LiveId" clId="{85BB2EA8-D359-4FE2-85D8-CF92AE8488B1}" dt="2021-12-13T21:04:04.962" v="1193" actId="478"/>
          <ac:picMkLst>
            <pc:docMk/>
            <pc:sldMk cId="534120636" sldId="315"/>
            <ac:picMk id="28" creationId="{5D24DD9E-E04C-4CE7-9D70-24ED96233002}"/>
          </ac:picMkLst>
        </pc:picChg>
        <pc:cxnChg chg="del mod">
          <ac:chgData name="Danishveer Singh" userId="1b17635fa24e7c5d" providerId="LiveId" clId="{85BB2EA8-D359-4FE2-85D8-CF92AE8488B1}" dt="2021-12-13T21:04:06.218" v="1195" actId="478"/>
          <ac:cxnSpMkLst>
            <pc:docMk/>
            <pc:sldMk cId="534120636" sldId="315"/>
            <ac:cxnSpMk id="25" creationId="{8EF80CA2-8EF4-4160-BCCC-854E4223E0BC}"/>
          </ac:cxnSpMkLst>
        </pc:cxnChg>
        <pc:cxnChg chg="del">
          <ac:chgData name="Danishveer Singh" userId="1b17635fa24e7c5d" providerId="LiveId" clId="{85BB2EA8-D359-4FE2-85D8-CF92AE8488B1}" dt="2021-12-13T21:04:07.809" v="1197" actId="478"/>
          <ac:cxnSpMkLst>
            <pc:docMk/>
            <pc:sldMk cId="534120636" sldId="315"/>
            <ac:cxnSpMk id="34" creationId="{500F1850-95E4-40A5-8CDE-0E64138DE25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7F82DE-CEE7-4144-B12F-E4F5DA243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95EAB2-A3F6-4639-9751-DF0071210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5DAF88-640B-4FDA-AACE-80AC6D423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E084DB-5B03-4625-9892-94E444DF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DFA319-E294-4B52-8A0B-16C4D4BA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143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B01DD-845C-496C-AD86-B91A7C2F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4AE50D-5DA7-42D7-B310-8B4BD4A6B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0A2CB1-5D68-4C44-9B60-2E76D725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E3EC72-04FF-49E3-84A2-F5BB5B6C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968B29-6279-4F58-A66A-1148DC92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2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572ED9F-B4E2-44C5-BF78-1DA161200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6069E4-3EA0-4B16-99DE-D47632328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4DD4F5-33B8-443C-BB14-9271DF6F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EA2DB3-AE12-4F55-93D2-3C91C75E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41E6E7-C384-4B54-87DC-8CD9FB0B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609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6C149-0863-4E97-8E16-32028CA0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8EDE02-F3E2-4103-B60E-29984FE5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7041F8-C7F3-4D46-BD0E-04C1E2D6C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2A2371-DD04-441C-8486-6FE0F0B2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008485-7DA0-4461-BCDF-ABBF180C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2791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441C6-4D88-4015-A09E-B9FC9C96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47B0BB-D837-4F06-8BFF-DC9E1DBD6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84D9A3-BAE9-4BED-A6D5-BB0ACED4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B96202-8C63-441F-A12B-3231EE91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3293AA-D082-4E0B-A7A5-BC1A1FAA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304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A17E62-2A03-4B1C-9F24-6D2A8B6C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67F151-5EDA-470C-B098-2C8FD13B2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8971BC5-66FC-4D05-BFF4-E0AE2141B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148BEB-2614-4F33-A210-E154A3D2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FDB2EA-69AE-49B2-B18B-38FAFBF7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D7D167-C204-4EE3-B8C0-92CDB839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522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609B4-C4F6-4738-AC29-12EAD05F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BDCF25-7819-4A23-AD24-51D41194F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D61307-A89C-4D9B-913D-696DCB3D3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C04804-0C28-4EF4-A4B0-A3FE2F413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A5E62A-6C05-4A46-808D-29423BC23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10CF1A-96F5-47B1-8FC5-0A8F205E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29C05D1-5838-4FE8-856E-61A662DB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C313948-EF1F-44EF-A0D9-AA5B786F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937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54F142-3B69-48A5-9B18-D4088C15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E76D22E-B09B-44B2-B939-04BBFAD4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E4EA1F1-FC1D-4695-9008-89CDC7D6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291C63-64DB-4250-89A9-13FD4509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443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13CB51-3D72-4796-B101-A7921A1EA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465784-9CFF-4E4F-9764-07CBAB6C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53B5543-1CEB-4826-8E26-C85F9CE5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360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A1C4F6-9AD5-40F0-9A29-B382AA63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00AF4B-1490-4C17-846A-21ACF923E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22726B1-0E3D-40DA-A012-092861CC8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0FD777-0DEC-488B-8680-686E8F45E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0594A2-CA37-4EBF-9EED-188FCB07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F8780E-844B-4B7E-9D82-8AE38B21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11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EB84AB-D0A2-4319-B602-A19AD69E0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61152C-420C-428C-B3E2-749CEC047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8FE634-C012-487E-945F-06562E021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76A884-FBB4-4DBE-8236-45C6AF4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19D48B-4CFF-4C46-A60E-79D16466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1F904E-801A-40DF-A311-D6136C74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386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672DD1E-A9C9-4901-BD82-9D63831F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13A32A-49FD-41DD-A809-AE8FF1A52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7BC8A-ED3C-4C7D-9BF1-9E47DC005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87ACF-80FF-45E0-ACAD-FF0D5B4F3D66}" type="datetimeFigureOut">
              <a:rPr lang="it-IT" smtClean="0"/>
              <a:t>17/12/2021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FAAE76-73CF-405B-8800-471B053E1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D18046-4C92-421F-873A-CF39C857C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357C0-C901-4CDF-B91B-89CAE4E8A13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416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A790183-D2F7-42A2-B29E-119172D45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DC215091-2A9E-4106-9462-41A13456DC39}"/>
              </a:ext>
            </a:extLst>
          </p:cNvPr>
          <p:cNvSpPr/>
          <p:nvPr/>
        </p:nvSpPr>
        <p:spPr>
          <a:xfrm>
            <a:off x="637456" y="413175"/>
            <a:ext cx="11890498" cy="6172200"/>
          </a:xfrm>
          <a:prstGeom prst="rect">
            <a:avLst/>
          </a:prstGeom>
          <a:solidFill>
            <a:srgbClr val="2825B3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293FCB9-0436-4787-BF18-AFA3EB2C3101}"/>
              </a:ext>
            </a:extLst>
          </p:cNvPr>
          <p:cNvCxnSpPr>
            <a:cxnSpLocks/>
          </p:cNvCxnSpPr>
          <p:nvPr/>
        </p:nvCxnSpPr>
        <p:spPr>
          <a:xfrm>
            <a:off x="1446337" y="0"/>
            <a:ext cx="0" cy="6858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1C88DE-E7A5-4751-A6DA-33EB0863E3DD}"/>
              </a:ext>
            </a:extLst>
          </p:cNvPr>
          <p:cNvSpPr txBox="1"/>
          <p:nvPr/>
        </p:nvSpPr>
        <p:spPr>
          <a:xfrm rot="16200000">
            <a:off x="-1068794" y="4037885"/>
            <a:ext cx="427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Sans" panose="020B0602030504020204" pitchFamily="34" charset="0"/>
              </a:rPr>
              <a:t>By Danishveer Singh, </a:t>
            </a:r>
            <a:r>
              <a:rPr lang="en-US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Statuti</a:t>
            </a:r>
            <a:r>
              <a:rPr lang="en-US" sz="1600" dirty="0">
                <a:solidFill>
                  <a:schemeClr val="bg1"/>
                </a:solidFill>
                <a:latin typeface="Lucida Sans" panose="020B0602030504020204" pitchFamily="34" charset="0"/>
              </a:rPr>
              <a:t> Alessandro, </a:t>
            </a:r>
            <a:r>
              <a:rPr lang="en-US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Oleari</a:t>
            </a:r>
            <a:r>
              <a:rPr lang="en-US" sz="1600" dirty="0">
                <a:solidFill>
                  <a:schemeClr val="bg1"/>
                </a:solidFill>
                <a:latin typeface="Lucida Sans" panose="020B0602030504020204" pitchFamily="34" charset="0"/>
              </a:rPr>
              <a:t> Filippo</a:t>
            </a:r>
            <a:endParaRPr lang="it-IT" sz="16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F51F3E-8EEE-4A65-9C94-8339F80B244A}"/>
              </a:ext>
            </a:extLst>
          </p:cNvPr>
          <p:cNvSpPr txBox="1"/>
          <p:nvPr/>
        </p:nvSpPr>
        <p:spPr>
          <a:xfrm>
            <a:off x="1809751" y="904875"/>
            <a:ext cx="29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</a:t>
            </a:r>
            <a:r>
              <a:rPr lang="en-US" sz="1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Parcheggio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gruppo E80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Connettore 17">
            <a:extLst>
              <a:ext uri="{FF2B5EF4-FFF2-40B4-BE49-F238E27FC236}">
                <a16:creationId xmlns:a16="http://schemas.microsoft.com/office/drawing/2014/main" id="{3814655A-57FA-4DDF-B9A7-22F07149F89E}"/>
              </a:ext>
            </a:extLst>
          </p:cNvPr>
          <p:cNvSpPr/>
          <p:nvPr/>
        </p:nvSpPr>
        <p:spPr>
          <a:xfrm>
            <a:off x="6891338" y="173341"/>
            <a:ext cx="1214438" cy="1217562"/>
          </a:xfrm>
          <a:prstGeom prst="flowChartConnector">
            <a:avLst/>
          </a:prstGeom>
          <a:solidFill>
            <a:srgbClr val="62B1FF">
              <a:alpha val="43000"/>
            </a:srgbClr>
          </a:solidFill>
          <a:ln>
            <a:solidFill>
              <a:schemeClr val="accent1">
                <a:shade val="50000"/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onnettore 19">
            <a:extLst>
              <a:ext uri="{FF2B5EF4-FFF2-40B4-BE49-F238E27FC236}">
                <a16:creationId xmlns:a16="http://schemas.microsoft.com/office/drawing/2014/main" id="{412D6AAB-47E9-4779-8B62-08D140F069B6}"/>
              </a:ext>
            </a:extLst>
          </p:cNvPr>
          <p:cNvSpPr/>
          <p:nvPr/>
        </p:nvSpPr>
        <p:spPr>
          <a:xfrm>
            <a:off x="10896600" y="5562600"/>
            <a:ext cx="1085848" cy="1122059"/>
          </a:xfrm>
          <a:prstGeom prst="flowChartConnector">
            <a:avLst/>
          </a:prstGeom>
          <a:solidFill>
            <a:srgbClr val="62B1FF">
              <a:alpha val="42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3AE8AA3-C8DA-450A-A76E-98A01C06B3C4}"/>
              </a:ext>
            </a:extLst>
          </p:cNvPr>
          <p:cNvSpPr txBox="1"/>
          <p:nvPr/>
        </p:nvSpPr>
        <p:spPr>
          <a:xfrm>
            <a:off x="1843475" y="2787255"/>
            <a:ext cx="6056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Parking</a:t>
            </a:r>
          </a:p>
        </p:txBody>
      </p:sp>
      <p:pic>
        <p:nvPicPr>
          <p:cNvPr id="24" name="Elemento grafico 23" descr="Freccia leggermente curva">
            <a:extLst>
              <a:ext uri="{FF2B5EF4-FFF2-40B4-BE49-F238E27FC236}">
                <a16:creationId xmlns:a16="http://schemas.microsoft.com/office/drawing/2014/main" id="{96D5107C-45D7-4C30-BD55-39C9F0AF0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4952" y="5163520"/>
            <a:ext cx="426792" cy="4267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64E6ECE-07F2-4745-AB25-3D39118F8163}"/>
              </a:ext>
            </a:extLst>
          </p:cNvPr>
          <p:cNvSpPr txBox="1"/>
          <p:nvPr/>
        </p:nvSpPr>
        <p:spPr>
          <a:xfrm>
            <a:off x="2276476" y="5168444"/>
            <a:ext cx="2608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LET’S PARK THE CAR!!!!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19" name="Connettore 18">
            <a:extLst>
              <a:ext uri="{FF2B5EF4-FFF2-40B4-BE49-F238E27FC236}">
                <a16:creationId xmlns:a16="http://schemas.microsoft.com/office/drawing/2014/main" id="{D218C83D-7204-4EC2-9122-1D52E16405C5}"/>
              </a:ext>
            </a:extLst>
          </p:cNvPr>
          <p:cNvSpPr/>
          <p:nvPr/>
        </p:nvSpPr>
        <p:spPr>
          <a:xfrm>
            <a:off x="146174" y="2015378"/>
            <a:ext cx="1214438" cy="1217562"/>
          </a:xfrm>
          <a:prstGeom prst="flowChartConnector">
            <a:avLst/>
          </a:prstGeom>
          <a:solidFill>
            <a:srgbClr val="62B1FF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9747A5-B7D5-4EB4-8439-55E318381B59}"/>
              </a:ext>
            </a:extLst>
          </p:cNvPr>
          <p:cNvSpPr txBox="1"/>
          <p:nvPr/>
        </p:nvSpPr>
        <p:spPr>
          <a:xfrm>
            <a:off x="1843475" y="3499275"/>
            <a:ext cx="6056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Management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DF67E8-7770-499C-951D-81727D4EF335}"/>
              </a:ext>
            </a:extLst>
          </p:cNvPr>
          <p:cNvSpPr txBox="1"/>
          <p:nvPr/>
        </p:nvSpPr>
        <p:spPr>
          <a:xfrm>
            <a:off x="6096000" y="1390903"/>
            <a:ext cx="5736565" cy="45095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8318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ttore 5">
            <a:extLst>
              <a:ext uri="{FF2B5EF4-FFF2-40B4-BE49-F238E27FC236}">
                <a16:creationId xmlns:a16="http://schemas.microsoft.com/office/drawing/2014/main" id="{197CCDE9-F9F8-470A-8C59-BA3773187686}"/>
              </a:ext>
            </a:extLst>
          </p:cNvPr>
          <p:cNvSpPr/>
          <p:nvPr/>
        </p:nvSpPr>
        <p:spPr>
          <a:xfrm>
            <a:off x="9348059" y="4415936"/>
            <a:ext cx="3686174" cy="3476625"/>
          </a:xfrm>
          <a:prstGeom prst="flowChartConnector">
            <a:avLst/>
          </a:prstGeom>
          <a:solidFill>
            <a:srgbClr val="3F3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D634EC-AEE0-44B9-B106-BBED8219C8E9}"/>
              </a:ext>
            </a:extLst>
          </p:cNvPr>
          <p:cNvSpPr txBox="1"/>
          <p:nvPr/>
        </p:nvSpPr>
        <p:spPr>
          <a:xfrm>
            <a:off x="300496" y="496939"/>
            <a:ext cx="254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Gruppo E-80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DAC6B6C-8C5B-465F-99A4-2C4E13BDC316}"/>
              </a:ext>
            </a:extLst>
          </p:cNvPr>
          <p:cNvSpPr txBox="1"/>
          <p:nvPr/>
        </p:nvSpPr>
        <p:spPr>
          <a:xfrm>
            <a:off x="1683558" y="2828835"/>
            <a:ext cx="9349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Grazie per </a:t>
            </a:r>
            <a:r>
              <a:rPr lang="it-IT" sz="72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94436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ttore 5">
            <a:extLst>
              <a:ext uri="{FF2B5EF4-FFF2-40B4-BE49-F238E27FC236}">
                <a16:creationId xmlns:a16="http://schemas.microsoft.com/office/drawing/2014/main" id="{197CCDE9-F9F8-470A-8C59-BA3773187686}"/>
              </a:ext>
            </a:extLst>
          </p:cNvPr>
          <p:cNvSpPr/>
          <p:nvPr/>
        </p:nvSpPr>
        <p:spPr>
          <a:xfrm>
            <a:off x="9348059" y="4415936"/>
            <a:ext cx="3686174" cy="3476625"/>
          </a:xfrm>
          <a:prstGeom prst="flowChartConnector">
            <a:avLst/>
          </a:prstGeom>
          <a:solidFill>
            <a:srgbClr val="3F3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D634EC-AEE0-44B9-B106-BBED8219C8E9}"/>
              </a:ext>
            </a:extLst>
          </p:cNvPr>
          <p:cNvSpPr txBox="1"/>
          <p:nvPr/>
        </p:nvSpPr>
        <p:spPr>
          <a:xfrm>
            <a:off x="300496" y="496939"/>
            <a:ext cx="254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Gruppo E80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Il mio video1">
            <a:hlinkClick r:id="" action="ppaction://media"/>
            <a:extLst>
              <a:ext uri="{FF2B5EF4-FFF2-40B4-BE49-F238E27FC236}">
                <a16:creationId xmlns:a16="http://schemas.microsoft.com/office/drawing/2014/main" id="{A52F85DA-961D-447F-8D73-10AE6CA782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2083" y="942975"/>
            <a:ext cx="9328999" cy="52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3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ttore 5">
            <a:extLst>
              <a:ext uri="{FF2B5EF4-FFF2-40B4-BE49-F238E27FC236}">
                <a16:creationId xmlns:a16="http://schemas.microsoft.com/office/drawing/2014/main" id="{197CCDE9-F9F8-470A-8C59-BA3773187686}"/>
              </a:ext>
            </a:extLst>
          </p:cNvPr>
          <p:cNvSpPr/>
          <p:nvPr/>
        </p:nvSpPr>
        <p:spPr>
          <a:xfrm>
            <a:off x="9348059" y="4415936"/>
            <a:ext cx="3686174" cy="3476625"/>
          </a:xfrm>
          <a:prstGeom prst="flowChartConnector">
            <a:avLst/>
          </a:prstGeom>
          <a:solidFill>
            <a:srgbClr val="3F3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D634EC-AEE0-44B9-B106-BBED8219C8E9}"/>
              </a:ext>
            </a:extLst>
          </p:cNvPr>
          <p:cNvSpPr txBox="1"/>
          <p:nvPr/>
        </p:nvSpPr>
        <p:spPr>
          <a:xfrm>
            <a:off x="300496" y="496939"/>
            <a:ext cx="254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Gruppo E80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DAC6B6C-8C5B-465F-99A4-2C4E13BDC316}"/>
              </a:ext>
            </a:extLst>
          </p:cNvPr>
          <p:cNvSpPr txBox="1"/>
          <p:nvPr/>
        </p:nvSpPr>
        <p:spPr>
          <a:xfrm>
            <a:off x="3481338" y="2828835"/>
            <a:ext cx="5229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SPECIFICHE</a:t>
            </a:r>
            <a:endParaRPr lang="it-IT" sz="72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08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ttore 5">
            <a:extLst>
              <a:ext uri="{FF2B5EF4-FFF2-40B4-BE49-F238E27FC236}">
                <a16:creationId xmlns:a16="http://schemas.microsoft.com/office/drawing/2014/main" id="{197CCDE9-F9F8-470A-8C59-BA3773187686}"/>
              </a:ext>
            </a:extLst>
          </p:cNvPr>
          <p:cNvSpPr/>
          <p:nvPr/>
        </p:nvSpPr>
        <p:spPr>
          <a:xfrm>
            <a:off x="9891524" y="-861501"/>
            <a:ext cx="3686174" cy="3476625"/>
          </a:xfrm>
          <a:prstGeom prst="flowChartConnector">
            <a:avLst/>
          </a:prstGeom>
          <a:solidFill>
            <a:srgbClr val="3F3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D634EC-AEE0-44B9-B106-BBED8219C8E9}"/>
              </a:ext>
            </a:extLst>
          </p:cNvPr>
          <p:cNvSpPr txBox="1"/>
          <p:nvPr/>
        </p:nvSpPr>
        <p:spPr>
          <a:xfrm>
            <a:off x="169650" y="425687"/>
            <a:ext cx="118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Gruppo E80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DAC6B6C-8C5B-465F-99A4-2C4E13BDC316}"/>
              </a:ext>
            </a:extLst>
          </p:cNvPr>
          <p:cNvSpPr txBox="1"/>
          <p:nvPr/>
        </p:nvSpPr>
        <p:spPr>
          <a:xfrm>
            <a:off x="1751162" y="948907"/>
            <a:ext cx="85056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Specifiche</a:t>
            </a:r>
            <a:r>
              <a:rPr lang="en-US" sz="36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endParaRPr lang="en-US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Creare una ASP.NET API-REST in pattern MVC.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Implementazione Database.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Integrare API-REST con WPF.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t-IT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B7EA920-3F12-4237-9B9E-82BB6605B682}"/>
              </a:ext>
            </a:extLst>
          </p:cNvPr>
          <p:cNvCxnSpPr>
            <a:cxnSpLocks/>
          </p:cNvCxnSpPr>
          <p:nvPr/>
        </p:nvCxnSpPr>
        <p:spPr>
          <a:xfrm>
            <a:off x="1489469" y="0"/>
            <a:ext cx="0" cy="74866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56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ttore 5">
            <a:extLst>
              <a:ext uri="{FF2B5EF4-FFF2-40B4-BE49-F238E27FC236}">
                <a16:creationId xmlns:a16="http://schemas.microsoft.com/office/drawing/2014/main" id="{197CCDE9-F9F8-470A-8C59-BA3773187686}"/>
              </a:ext>
            </a:extLst>
          </p:cNvPr>
          <p:cNvSpPr/>
          <p:nvPr/>
        </p:nvSpPr>
        <p:spPr>
          <a:xfrm>
            <a:off x="10256808" y="4299584"/>
            <a:ext cx="3686174" cy="3476625"/>
          </a:xfrm>
          <a:prstGeom prst="flowChartConnector">
            <a:avLst/>
          </a:prstGeom>
          <a:solidFill>
            <a:srgbClr val="3F3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D634EC-AEE0-44B9-B106-BBED8219C8E9}"/>
              </a:ext>
            </a:extLst>
          </p:cNvPr>
          <p:cNvSpPr txBox="1"/>
          <p:nvPr/>
        </p:nvSpPr>
        <p:spPr>
          <a:xfrm>
            <a:off x="149470" y="425687"/>
            <a:ext cx="117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Gruppo E80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DAC6B6C-8C5B-465F-99A4-2C4E13BDC316}"/>
              </a:ext>
            </a:extLst>
          </p:cNvPr>
          <p:cNvSpPr txBox="1"/>
          <p:nvPr/>
        </p:nvSpPr>
        <p:spPr>
          <a:xfrm>
            <a:off x="1751162" y="948907"/>
            <a:ext cx="85056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en-US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t-IT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4FEF97-A3AC-4F6B-84F1-CA0FF220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92" y="1795794"/>
            <a:ext cx="8009744" cy="4723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D82C1F6-0723-447C-9ACC-DFBC6AE8E22E}"/>
              </a:ext>
            </a:extLst>
          </p:cNvPr>
          <p:cNvCxnSpPr>
            <a:cxnSpLocks/>
          </p:cNvCxnSpPr>
          <p:nvPr/>
        </p:nvCxnSpPr>
        <p:spPr>
          <a:xfrm>
            <a:off x="1489469" y="0"/>
            <a:ext cx="0" cy="74866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2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ttore 5">
            <a:extLst>
              <a:ext uri="{FF2B5EF4-FFF2-40B4-BE49-F238E27FC236}">
                <a16:creationId xmlns:a16="http://schemas.microsoft.com/office/drawing/2014/main" id="{197CCDE9-F9F8-470A-8C59-BA3773187686}"/>
              </a:ext>
            </a:extLst>
          </p:cNvPr>
          <p:cNvSpPr/>
          <p:nvPr/>
        </p:nvSpPr>
        <p:spPr>
          <a:xfrm>
            <a:off x="-842504" y="4097361"/>
            <a:ext cx="3686174" cy="3476625"/>
          </a:xfrm>
          <a:prstGeom prst="flowChartConnector">
            <a:avLst/>
          </a:prstGeom>
          <a:solidFill>
            <a:srgbClr val="3F3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D634EC-AEE0-44B9-B106-BBED8219C8E9}"/>
              </a:ext>
            </a:extLst>
          </p:cNvPr>
          <p:cNvSpPr txBox="1"/>
          <p:nvPr/>
        </p:nvSpPr>
        <p:spPr>
          <a:xfrm>
            <a:off x="178255" y="274740"/>
            <a:ext cx="131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Gruppo E80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DAC6B6C-8C5B-465F-99A4-2C4E13BDC316}"/>
              </a:ext>
            </a:extLst>
          </p:cNvPr>
          <p:cNvSpPr txBox="1"/>
          <p:nvPr/>
        </p:nvSpPr>
        <p:spPr>
          <a:xfrm>
            <a:off x="1751162" y="948907"/>
            <a:ext cx="78236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Connettere Database all’API </a:t>
            </a:r>
            <a:endParaRPr lang="en-US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t-IT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BF6CF6B-8ADB-4308-B6A5-FBBC2460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81" y="1929274"/>
            <a:ext cx="7696242" cy="3223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49814B9-172D-409C-BABF-A8CA20682A46}"/>
              </a:ext>
            </a:extLst>
          </p:cNvPr>
          <p:cNvCxnSpPr>
            <a:cxnSpLocks/>
          </p:cNvCxnSpPr>
          <p:nvPr/>
        </p:nvCxnSpPr>
        <p:spPr>
          <a:xfrm>
            <a:off x="1489469" y="0"/>
            <a:ext cx="0" cy="74866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9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ttore 5">
            <a:extLst>
              <a:ext uri="{FF2B5EF4-FFF2-40B4-BE49-F238E27FC236}">
                <a16:creationId xmlns:a16="http://schemas.microsoft.com/office/drawing/2014/main" id="{197CCDE9-F9F8-470A-8C59-BA3773187686}"/>
              </a:ext>
            </a:extLst>
          </p:cNvPr>
          <p:cNvSpPr/>
          <p:nvPr/>
        </p:nvSpPr>
        <p:spPr>
          <a:xfrm>
            <a:off x="10256808" y="4299584"/>
            <a:ext cx="3686174" cy="3476625"/>
          </a:xfrm>
          <a:prstGeom prst="flowChartConnector">
            <a:avLst/>
          </a:prstGeom>
          <a:solidFill>
            <a:srgbClr val="3F3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D634EC-AEE0-44B9-B106-BBED8219C8E9}"/>
              </a:ext>
            </a:extLst>
          </p:cNvPr>
          <p:cNvSpPr txBox="1"/>
          <p:nvPr/>
        </p:nvSpPr>
        <p:spPr>
          <a:xfrm>
            <a:off x="0" y="425687"/>
            <a:ext cx="138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Gruppo E80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DAC6B6C-8C5B-465F-99A4-2C4E13BDC316}"/>
              </a:ext>
            </a:extLst>
          </p:cNvPr>
          <p:cNvSpPr txBox="1"/>
          <p:nvPr/>
        </p:nvSpPr>
        <p:spPr>
          <a:xfrm>
            <a:off x="1751161" y="948907"/>
            <a:ext cx="93623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Connettere Database al API </a:t>
            </a:r>
            <a:endParaRPr lang="en-US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3600" dirty="0" err="1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Dotnet</a:t>
            </a: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tool </a:t>
            </a:r>
            <a:r>
              <a:rPr lang="it-IT" sz="3600" dirty="0" err="1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</a:t>
            </a: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--global </a:t>
            </a:r>
            <a:r>
              <a:rPr lang="it-IT" sz="3600" dirty="0" err="1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dotnet</a:t>
            </a: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  <a:r>
              <a:rPr lang="it-IT" sz="3600" dirty="0" err="1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ef</a:t>
            </a: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it-IT" sz="3600" dirty="0" err="1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Dotnet</a:t>
            </a: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3600" dirty="0" err="1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ef</a:t>
            </a: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3600" dirty="0" err="1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dbcontext</a:t>
            </a: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scaffold = «</a:t>
            </a:r>
            <a:r>
              <a:rPr lang="it-IT" sz="3600" dirty="0" err="1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conString</a:t>
            </a: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»; </a:t>
            </a:r>
            <a:r>
              <a:rPr lang="it-IT" sz="3600" dirty="0" err="1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PacketName</a:t>
            </a:r>
            <a:r>
              <a:rPr lang="it-IT" sz="3600" dirty="0">
                <a:solidFill>
                  <a:srgbClr val="F849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–o Models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it-IT" sz="3600" dirty="0">
              <a:solidFill>
                <a:srgbClr val="F8492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it-IT" sz="36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407FE38-ACDA-4E28-BB95-A1A7B415719E}"/>
              </a:ext>
            </a:extLst>
          </p:cNvPr>
          <p:cNvCxnSpPr>
            <a:cxnSpLocks/>
          </p:cNvCxnSpPr>
          <p:nvPr/>
        </p:nvCxnSpPr>
        <p:spPr>
          <a:xfrm>
            <a:off x="1489469" y="0"/>
            <a:ext cx="0" cy="74866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7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ttore 5">
            <a:extLst>
              <a:ext uri="{FF2B5EF4-FFF2-40B4-BE49-F238E27FC236}">
                <a16:creationId xmlns:a16="http://schemas.microsoft.com/office/drawing/2014/main" id="{197CCDE9-F9F8-470A-8C59-BA3773187686}"/>
              </a:ext>
            </a:extLst>
          </p:cNvPr>
          <p:cNvSpPr/>
          <p:nvPr/>
        </p:nvSpPr>
        <p:spPr>
          <a:xfrm>
            <a:off x="-396750" y="4219084"/>
            <a:ext cx="3686174" cy="3476625"/>
          </a:xfrm>
          <a:prstGeom prst="flowChartConnector">
            <a:avLst/>
          </a:prstGeom>
          <a:solidFill>
            <a:srgbClr val="3F3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8E3157B-BD3C-45D5-A012-7904855098BD}"/>
              </a:ext>
            </a:extLst>
          </p:cNvPr>
          <p:cNvCxnSpPr>
            <a:cxnSpLocks/>
          </p:cNvCxnSpPr>
          <p:nvPr/>
        </p:nvCxnSpPr>
        <p:spPr>
          <a:xfrm>
            <a:off x="1489469" y="0"/>
            <a:ext cx="0" cy="74866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F82FEE6-A3B1-49B4-82B2-D77F4D05D73E}"/>
              </a:ext>
            </a:extLst>
          </p:cNvPr>
          <p:cNvSpPr txBox="1"/>
          <p:nvPr/>
        </p:nvSpPr>
        <p:spPr>
          <a:xfrm>
            <a:off x="1708884" y="729361"/>
            <a:ext cx="4864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Presentation Layer</a:t>
            </a:r>
            <a:endParaRPr lang="it-IT" sz="44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9C8AE3-E23D-4950-A1EB-8CCFB3FD1A62}"/>
              </a:ext>
            </a:extLst>
          </p:cNvPr>
          <p:cNvSpPr txBox="1"/>
          <p:nvPr/>
        </p:nvSpPr>
        <p:spPr>
          <a:xfrm>
            <a:off x="8243031" y="2237172"/>
            <a:ext cx="4153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Windows Template Studio</a:t>
            </a:r>
            <a:endParaRPr lang="it-IT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BFB1E4-0029-4BC0-B3F8-1A75B8985BAD}"/>
              </a:ext>
            </a:extLst>
          </p:cNvPr>
          <p:cNvSpPr txBox="1"/>
          <p:nvPr/>
        </p:nvSpPr>
        <p:spPr>
          <a:xfrm>
            <a:off x="8243031" y="1699277"/>
            <a:ext cx="35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.NET core 3.1 LTS</a:t>
            </a:r>
            <a:endParaRPr lang="it-IT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B086331-05D0-488C-A32A-3DF07881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7173" y="1677342"/>
            <a:ext cx="1607660" cy="1513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6E237D6-BE4F-4E43-80CD-2BDE96C07259}"/>
              </a:ext>
            </a:extLst>
          </p:cNvPr>
          <p:cNvSpPr txBox="1"/>
          <p:nvPr/>
        </p:nvSpPr>
        <p:spPr>
          <a:xfrm>
            <a:off x="8243031" y="3093400"/>
            <a:ext cx="3438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HandyControl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Modern UI </a:t>
            </a:r>
            <a:endParaRPr lang="it-IT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500F1850-95E4-40A5-8CDE-0E64138DE254}"/>
              </a:ext>
            </a:extLst>
          </p:cNvPr>
          <p:cNvCxnSpPr>
            <a:cxnSpLocks/>
          </p:cNvCxnSpPr>
          <p:nvPr/>
        </p:nvCxnSpPr>
        <p:spPr>
          <a:xfrm>
            <a:off x="3752860" y="2378365"/>
            <a:ext cx="726124" cy="0"/>
          </a:xfrm>
          <a:prstGeom prst="line">
            <a:avLst/>
          </a:prstGeom>
          <a:ln>
            <a:solidFill>
              <a:srgbClr val="3F3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071E9E83-B43C-4983-A4C3-7A794D6C55D6}"/>
              </a:ext>
            </a:extLst>
          </p:cNvPr>
          <p:cNvCxnSpPr/>
          <p:nvPr/>
        </p:nvCxnSpPr>
        <p:spPr>
          <a:xfrm>
            <a:off x="7797363" y="5857843"/>
            <a:ext cx="4599115" cy="0"/>
          </a:xfrm>
          <a:prstGeom prst="line">
            <a:avLst/>
          </a:prstGeom>
          <a:ln>
            <a:solidFill>
              <a:srgbClr val="3F3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39D526-AA21-4B92-BA25-BF14CAD47FBF}"/>
              </a:ext>
            </a:extLst>
          </p:cNvPr>
          <p:cNvSpPr txBox="1"/>
          <p:nvPr/>
        </p:nvSpPr>
        <p:spPr>
          <a:xfrm>
            <a:off x="4478984" y="2024422"/>
            <a:ext cx="856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3.1</a:t>
            </a:r>
            <a:endParaRPr lang="it-IT" sz="4000" dirty="0">
              <a:solidFill>
                <a:schemeClr val="bg1"/>
              </a:solidFill>
            </a:endParaRP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EF80CA2-8EF4-4160-BCCC-854E4223E0BC}"/>
              </a:ext>
            </a:extLst>
          </p:cNvPr>
          <p:cNvCxnSpPr>
            <a:cxnSpLocks/>
          </p:cNvCxnSpPr>
          <p:nvPr/>
        </p:nvCxnSpPr>
        <p:spPr>
          <a:xfrm>
            <a:off x="5270582" y="2378365"/>
            <a:ext cx="663808" cy="0"/>
          </a:xfrm>
          <a:prstGeom prst="line">
            <a:avLst/>
          </a:prstGeom>
          <a:ln>
            <a:solidFill>
              <a:srgbClr val="3F3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5D24DD9E-E04C-4CE7-9D70-24ED96233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9968" y="1797377"/>
            <a:ext cx="1747395" cy="11619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847EA4E-1DE1-41FB-ACDB-5485FB112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88" y="3406171"/>
            <a:ext cx="3438525" cy="2505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4F2081F-7FB5-4341-8501-BDBB7908D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61" y="3429000"/>
            <a:ext cx="2324208" cy="2324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953DB2D-55DC-4AC5-8121-47D48182F95C}"/>
              </a:ext>
            </a:extLst>
          </p:cNvPr>
          <p:cNvSpPr txBox="1"/>
          <p:nvPr/>
        </p:nvSpPr>
        <p:spPr>
          <a:xfrm>
            <a:off x="287963" y="206141"/>
            <a:ext cx="131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Gruppo E80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74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nettore 5">
            <a:extLst>
              <a:ext uri="{FF2B5EF4-FFF2-40B4-BE49-F238E27FC236}">
                <a16:creationId xmlns:a16="http://schemas.microsoft.com/office/drawing/2014/main" id="{197CCDE9-F9F8-470A-8C59-BA3773187686}"/>
              </a:ext>
            </a:extLst>
          </p:cNvPr>
          <p:cNvSpPr/>
          <p:nvPr/>
        </p:nvSpPr>
        <p:spPr>
          <a:xfrm>
            <a:off x="9348059" y="4415936"/>
            <a:ext cx="3686174" cy="3476625"/>
          </a:xfrm>
          <a:prstGeom prst="flowChartConnector">
            <a:avLst/>
          </a:prstGeom>
          <a:solidFill>
            <a:srgbClr val="3F3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D634EC-AEE0-44B9-B106-BBED8219C8E9}"/>
              </a:ext>
            </a:extLst>
          </p:cNvPr>
          <p:cNvSpPr txBox="1"/>
          <p:nvPr/>
        </p:nvSpPr>
        <p:spPr>
          <a:xfrm>
            <a:off x="300496" y="496939"/>
            <a:ext cx="254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Progetto Gruppo E-80</a:t>
            </a:r>
            <a:endParaRPr lang="it-IT" sz="14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DAC6B6C-8C5B-465F-99A4-2C4E13BDC316}"/>
              </a:ext>
            </a:extLst>
          </p:cNvPr>
          <p:cNvSpPr txBox="1"/>
          <p:nvPr/>
        </p:nvSpPr>
        <p:spPr>
          <a:xfrm>
            <a:off x="864050" y="2828835"/>
            <a:ext cx="104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3F3C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 CHECK THE DEMO</a:t>
            </a:r>
            <a:endParaRPr lang="it-IT" sz="7200" dirty="0">
              <a:solidFill>
                <a:srgbClr val="3F3C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1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2693</TotalTime>
  <Words>119</Words>
  <Application>Microsoft Office PowerPoint</Application>
  <PresentationFormat>Widescreen</PresentationFormat>
  <Paragraphs>46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Lucida Sans</vt:lpstr>
      <vt:lpstr>Roboto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gsdfgsfg</dc:title>
  <dc:creator>Danishveer Singh</dc:creator>
  <cp:lastModifiedBy>Danishveer Singh</cp:lastModifiedBy>
  <cp:revision>126</cp:revision>
  <dcterms:created xsi:type="dcterms:W3CDTF">2021-06-12T16:56:19Z</dcterms:created>
  <dcterms:modified xsi:type="dcterms:W3CDTF">2021-12-17T13:51:56Z</dcterms:modified>
</cp:coreProperties>
</file>